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57" r:id="rId4"/>
    <p:sldId id="258" r:id="rId5"/>
    <p:sldId id="264" r:id="rId6"/>
    <p:sldId id="259" r:id="rId7"/>
    <p:sldId id="265" r:id="rId8"/>
    <p:sldId id="266" r:id="rId9"/>
    <p:sldId id="260" r:id="rId10"/>
    <p:sldId id="261" r:id="rId11"/>
    <p:sldId id="262" r:id="rId12"/>
    <p:sldId id="269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/>
    <p:restoredTop sz="94863"/>
  </p:normalViewPr>
  <p:slideViewPr>
    <p:cSldViewPr snapToGrid="0" snapToObjects="1">
      <p:cViewPr varScale="1">
        <p:scale>
          <a:sx n="139" d="100"/>
          <a:sy n="139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AECA1-8A8E-4C9C-881F-A5E52A15AC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7B29ED-4551-4BA1-9C37-EC1037317A4D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20A1B9FA-B9E2-4A30-98C3-2D80EE38E377}" type="parTrans" cxnId="{71BAED65-AC78-46C1-9110-E2FC31A35702}">
      <dgm:prSet/>
      <dgm:spPr/>
      <dgm:t>
        <a:bodyPr/>
        <a:lstStyle/>
        <a:p>
          <a:endParaRPr lang="en-US"/>
        </a:p>
      </dgm:t>
    </dgm:pt>
    <dgm:pt modelId="{26068902-84EA-4B56-8494-AE039FED5EA1}" type="sibTrans" cxnId="{71BAED65-AC78-46C1-9110-E2FC31A35702}">
      <dgm:prSet/>
      <dgm:spPr/>
      <dgm:t>
        <a:bodyPr/>
        <a:lstStyle/>
        <a:p>
          <a:endParaRPr lang="en-US"/>
        </a:p>
      </dgm:t>
    </dgm:pt>
    <dgm:pt modelId="{506E6B78-8B5F-4B4B-BE14-E000E84D7B0E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630D87FC-90CB-461C-A5BE-7889724C834A}" type="parTrans" cxnId="{3F530F0F-1950-432B-A045-AB2C77983888}">
      <dgm:prSet/>
      <dgm:spPr/>
      <dgm:t>
        <a:bodyPr/>
        <a:lstStyle/>
        <a:p>
          <a:endParaRPr lang="en-US"/>
        </a:p>
      </dgm:t>
    </dgm:pt>
    <dgm:pt modelId="{0A0CC0E8-CB7F-43D1-ACBC-E26F5402A1F1}" type="sibTrans" cxnId="{3F530F0F-1950-432B-A045-AB2C77983888}">
      <dgm:prSet/>
      <dgm:spPr/>
      <dgm:t>
        <a:bodyPr/>
        <a:lstStyle/>
        <a:p>
          <a:endParaRPr lang="en-US"/>
        </a:p>
      </dgm:t>
    </dgm:pt>
    <dgm:pt modelId="{C435ACED-ACF8-46C5-AA59-D1415B7B20FA}">
      <dgm:prSet/>
      <dgm:spPr/>
      <dgm:t>
        <a:bodyPr/>
        <a:lstStyle/>
        <a:p>
          <a:r>
            <a:rPr lang="en-US"/>
            <a:t>EDA ( Exploratory Data Analysis )</a:t>
          </a:r>
        </a:p>
      </dgm:t>
    </dgm:pt>
    <dgm:pt modelId="{CD1FABF1-1535-4BF9-A264-A98D1B8D77F0}" type="parTrans" cxnId="{C9ADC20B-EE35-4469-A13C-1D658A8EB20F}">
      <dgm:prSet/>
      <dgm:spPr/>
      <dgm:t>
        <a:bodyPr/>
        <a:lstStyle/>
        <a:p>
          <a:endParaRPr lang="en-US"/>
        </a:p>
      </dgm:t>
    </dgm:pt>
    <dgm:pt modelId="{ABB921F8-5D6B-4DCA-94FE-9C3740D42E9B}" type="sibTrans" cxnId="{C9ADC20B-EE35-4469-A13C-1D658A8EB20F}">
      <dgm:prSet/>
      <dgm:spPr/>
      <dgm:t>
        <a:bodyPr/>
        <a:lstStyle/>
        <a:p>
          <a:endParaRPr lang="en-US"/>
        </a:p>
      </dgm:t>
    </dgm:pt>
    <dgm:pt modelId="{292494DB-BCF3-4FE9-A606-AEF383172651}">
      <dgm:prSet/>
      <dgm:spPr/>
      <dgm:t>
        <a:bodyPr/>
        <a:lstStyle/>
        <a:p>
          <a:r>
            <a:rPr lang="en-US"/>
            <a:t>Feature Selection / Engineering</a:t>
          </a:r>
        </a:p>
      </dgm:t>
    </dgm:pt>
    <dgm:pt modelId="{3EBBCDAE-BDD9-4BB3-9F8C-8057ADDC106E}" type="parTrans" cxnId="{F255079C-6F3B-4DAD-B88B-3DECEBEE1941}">
      <dgm:prSet/>
      <dgm:spPr/>
      <dgm:t>
        <a:bodyPr/>
        <a:lstStyle/>
        <a:p>
          <a:endParaRPr lang="en-US"/>
        </a:p>
      </dgm:t>
    </dgm:pt>
    <dgm:pt modelId="{D4957B02-4F56-4D72-B8AB-B04F1B79EA7D}" type="sibTrans" cxnId="{F255079C-6F3B-4DAD-B88B-3DECEBEE1941}">
      <dgm:prSet/>
      <dgm:spPr/>
      <dgm:t>
        <a:bodyPr/>
        <a:lstStyle/>
        <a:p>
          <a:endParaRPr lang="en-US"/>
        </a:p>
      </dgm:t>
    </dgm:pt>
    <dgm:pt modelId="{0052BB03-9B3B-43C4-AFC3-68F43E3D59CF}">
      <dgm:prSet/>
      <dgm:spPr/>
      <dgm:t>
        <a:bodyPr/>
        <a:lstStyle/>
        <a:p>
          <a:r>
            <a:rPr lang="en-US"/>
            <a:t>Model – Linear Regression</a:t>
          </a:r>
        </a:p>
      </dgm:t>
    </dgm:pt>
    <dgm:pt modelId="{1B9E15EE-348A-4F2D-8C62-A638526F5907}" type="parTrans" cxnId="{82C3EEC1-C9CC-4D33-A241-3301B164D830}">
      <dgm:prSet/>
      <dgm:spPr/>
      <dgm:t>
        <a:bodyPr/>
        <a:lstStyle/>
        <a:p>
          <a:endParaRPr lang="en-US"/>
        </a:p>
      </dgm:t>
    </dgm:pt>
    <dgm:pt modelId="{3018145A-0294-4BA4-92D7-0258E85C08EC}" type="sibTrans" cxnId="{82C3EEC1-C9CC-4D33-A241-3301B164D830}">
      <dgm:prSet/>
      <dgm:spPr/>
      <dgm:t>
        <a:bodyPr/>
        <a:lstStyle/>
        <a:p>
          <a:endParaRPr lang="en-US"/>
        </a:p>
      </dgm:t>
    </dgm:pt>
    <dgm:pt modelId="{6DD5515E-678D-4EDF-877F-A3E7FCC38975}">
      <dgm:prSet/>
      <dgm:spPr/>
      <dgm:t>
        <a:bodyPr/>
        <a:lstStyle/>
        <a:p>
          <a:r>
            <a:rPr lang="en-US"/>
            <a:t>Regularization</a:t>
          </a:r>
        </a:p>
      </dgm:t>
    </dgm:pt>
    <dgm:pt modelId="{84E2F7CE-9A48-46A7-865F-69A0D88DEB4C}" type="parTrans" cxnId="{8303785B-4C2E-4CFA-A4A9-DB47736ACD93}">
      <dgm:prSet/>
      <dgm:spPr/>
      <dgm:t>
        <a:bodyPr/>
        <a:lstStyle/>
        <a:p>
          <a:endParaRPr lang="en-US"/>
        </a:p>
      </dgm:t>
    </dgm:pt>
    <dgm:pt modelId="{F9E14FE7-3C88-465F-83F5-2A0297279A1E}" type="sibTrans" cxnId="{8303785B-4C2E-4CFA-A4A9-DB47736ACD93}">
      <dgm:prSet/>
      <dgm:spPr/>
      <dgm:t>
        <a:bodyPr/>
        <a:lstStyle/>
        <a:p>
          <a:endParaRPr lang="en-US"/>
        </a:p>
      </dgm:t>
    </dgm:pt>
    <dgm:pt modelId="{2F59C910-975F-4C6A-A131-E832DA5327CB}">
      <dgm:prSet/>
      <dgm:spPr/>
      <dgm:t>
        <a:bodyPr/>
        <a:lstStyle/>
        <a:p>
          <a:r>
            <a:rPr lang="en-US"/>
            <a:t>Next Steps</a:t>
          </a:r>
        </a:p>
      </dgm:t>
    </dgm:pt>
    <dgm:pt modelId="{A4848CE9-99C5-4282-8B1A-392F1B144B8C}" type="parTrans" cxnId="{F7A1148B-0AED-45D7-BA8A-43D34377E132}">
      <dgm:prSet/>
      <dgm:spPr/>
      <dgm:t>
        <a:bodyPr/>
        <a:lstStyle/>
        <a:p>
          <a:endParaRPr lang="en-US"/>
        </a:p>
      </dgm:t>
    </dgm:pt>
    <dgm:pt modelId="{D1C28731-0F37-429D-9254-1A2A55B1AAE1}" type="sibTrans" cxnId="{F7A1148B-0AED-45D7-BA8A-43D34377E132}">
      <dgm:prSet/>
      <dgm:spPr/>
      <dgm:t>
        <a:bodyPr/>
        <a:lstStyle/>
        <a:p>
          <a:endParaRPr lang="en-US"/>
        </a:p>
      </dgm:t>
    </dgm:pt>
    <dgm:pt modelId="{A5B94DBA-7008-8D4F-BC5D-2EEF13EDE751}" type="pres">
      <dgm:prSet presAssocID="{6E7AECA1-8A8E-4C9C-881F-A5E52A15ACE8}" presName="linear" presStyleCnt="0">
        <dgm:presLayoutVars>
          <dgm:animLvl val="lvl"/>
          <dgm:resizeHandles val="exact"/>
        </dgm:presLayoutVars>
      </dgm:prSet>
      <dgm:spPr/>
    </dgm:pt>
    <dgm:pt modelId="{BF1C9BDB-7710-654A-BCA3-6F2CC43335E5}" type="pres">
      <dgm:prSet presAssocID="{9F7B29ED-4551-4BA1-9C37-EC1037317A4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D6AB595-C780-4343-B96A-F4D44DF4B147}" type="pres">
      <dgm:prSet presAssocID="{26068902-84EA-4B56-8494-AE039FED5EA1}" presName="spacer" presStyleCnt="0"/>
      <dgm:spPr/>
    </dgm:pt>
    <dgm:pt modelId="{014F41F8-B835-A949-906F-59CD761E1A9D}" type="pres">
      <dgm:prSet presAssocID="{506E6B78-8B5F-4B4B-BE14-E000E84D7B0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04C45E0-493B-CB4C-8AE2-89984C793736}" type="pres">
      <dgm:prSet presAssocID="{0A0CC0E8-CB7F-43D1-ACBC-E26F5402A1F1}" presName="spacer" presStyleCnt="0"/>
      <dgm:spPr/>
    </dgm:pt>
    <dgm:pt modelId="{C5BF4E73-C49C-D649-82AA-BEA02B12660A}" type="pres">
      <dgm:prSet presAssocID="{C435ACED-ACF8-46C5-AA59-D1415B7B20F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864602F-7CC0-0E4A-B73E-2EC6CD2D1346}" type="pres">
      <dgm:prSet presAssocID="{ABB921F8-5D6B-4DCA-94FE-9C3740D42E9B}" presName="spacer" presStyleCnt="0"/>
      <dgm:spPr/>
    </dgm:pt>
    <dgm:pt modelId="{5ABA0B33-CCBC-6F46-A46F-E26D89A65359}" type="pres">
      <dgm:prSet presAssocID="{292494DB-BCF3-4FE9-A606-AEF38317265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F35B5D0-0020-7641-9719-56FF7F903185}" type="pres">
      <dgm:prSet presAssocID="{D4957B02-4F56-4D72-B8AB-B04F1B79EA7D}" presName="spacer" presStyleCnt="0"/>
      <dgm:spPr/>
    </dgm:pt>
    <dgm:pt modelId="{B5710E9F-ED3C-9C4B-9421-92A37921E6E2}" type="pres">
      <dgm:prSet presAssocID="{0052BB03-9B3B-43C4-AFC3-68F43E3D59C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5D912AF-F2C9-4641-900D-809C2E1AC6BB}" type="pres">
      <dgm:prSet presAssocID="{3018145A-0294-4BA4-92D7-0258E85C08EC}" presName="spacer" presStyleCnt="0"/>
      <dgm:spPr/>
    </dgm:pt>
    <dgm:pt modelId="{C068E0D4-D33D-9D49-A5C2-B02036A5838A}" type="pres">
      <dgm:prSet presAssocID="{6DD5515E-678D-4EDF-877F-A3E7FCC3897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AEDD7A7-8992-C649-9C62-0A26792EE3B3}" type="pres">
      <dgm:prSet presAssocID="{F9E14FE7-3C88-465F-83F5-2A0297279A1E}" presName="spacer" presStyleCnt="0"/>
      <dgm:spPr/>
    </dgm:pt>
    <dgm:pt modelId="{8FE154D3-E536-834B-B7BF-5F68AE83C8EE}" type="pres">
      <dgm:prSet presAssocID="{2F59C910-975F-4C6A-A131-E832DA5327C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0CACB02-42B3-DF42-AEC3-13D78F86B909}" type="presOf" srcId="{6DD5515E-678D-4EDF-877F-A3E7FCC38975}" destId="{C068E0D4-D33D-9D49-A5C2-B02036A5838A}" srcOrd="0" destOrd="0" presId="urn:microsoft.com/office/officeart/2005/8/layout/vList2"/>
    <dgm:cxn modelId="{BA366104-C7D8-B84F-B185-2273711F66CE}" type="presOf" srcId="{C435ACED-ACF8-46C5-AA59-D1415B7B20FA}" destId="{C5BF4E73-C49C-D649-82AA-BEA02B12660A}" srcOrd="0" destOrd="0" presId="urn:microsoft.com/office/officeart/2005/8/layout/vList2"/>
    <dgm:cxn modelId="{C9ADC20B-EE35-4469-A13C-1D658A8EB20F}" srcId="{6E7AECA1-8A8E-4C9C-881F-A5E52A15ACE8}" destId="{C435ACED-ACF8-46C5-AA59-D1415B7B20FA}" srcOrd="2" destOrd="0" parTransId="{CD1FABF1-1535-4BF9-A264-A98D1B8D77F0}" sibTransId="{ABB921F8-5D6B-4DCA-94FE-9C3740D42E9B}"/>
    <dgm:cxn modelId="{3F530F0F-1950-432B-A045-AB2C77983888}" srcId="{6E7AECA1-8A8E-4C9C-881F-A5E52A15ACE8}" destId="{506E6B78-8B5F-4B4B-BE14-E000E84D7B0E}" srcOrd="1" destOrd="0" parTransId="{630D87FC-90CB-461C-A5BE-7889724C834A}" sibTransId="{0A0CC0E8-CB7F-43D1-ACBC-E26F5402A1F1}"/>
    <dgm:cxn modelId="{A4ED5D1C-E099-EE47-931D-C50105E9B558}" type="presOf" srcId="{292494DB-BCF3-4FE9-A606-AEF383172651}" destId="{5ABA0B33-CCBC-6F46-A46F-E26D89A65359}" srcOrd="0" destOrd="0" presId="urn:microsoft.com/office/officeart/2005/8/layout/vList2"/>
    <dgm:cxn modelId="{94609036-5BB6-2B48-8B20-C1D0603837CD}" type="presOf" srcId="{2F59C910-975F-4C6A-A131-E832DA5327CB}" destId="{8FE154D3-E536-834B-B7BF-5F68AE83C8EE}" srcOrd="0" destOrd="0" presId="urn:microsoft.com/office/officeart/2005/8/layout/vList2"/>
    <dgm:cxn modelId="{17592057-87B1-1645-85FD-37C805F04E15}" type="presOf" srcId="{6E7AECA1-8A8E-4C9C-881F-A5E52A15ACE8}" destId="{A5B94DBA-7008-8D4F-BC5D-2EEF13EDE751}" srcOrd="0" destOrd="0" presId="urn:microsoft.com/office/officeart/2005/8/layout/vList2"/>
    <dgm:cxn modelId="{8303785B-4C2E-4CFA-A4A9-DB47736ACD93}" srcId="{6E7AECA1-8A8E-4C9C-881F-A5E52A15ACE8}" destId="{6DD5515E-678D-4EDF-877F-A3E7FCC38975}" srcOrd="5" destOrd="0" parTransId="{84E2F7CE-9A48-46A7-865F-69A0D88DEB4C}" sibTransId="{F9E14FE7-3C88-465F-83F5-2A0297279A1E}"/>
    <dgm:cxn modelId="{71BAED65-AC78-46C1-9110-E2FC31A35702}" srcId="{6E7AECA1-8A8E-4C9C-881F-A5E52A15ACE8}" destId="{9F7B29ED-4551-4BA1-9C37-EC1037317A4D}" srcOrd="0" destOrd="0" parTransId="{20A1B9FA-B9E2-4A30-98C3-2D80EE38E377}" sibTransId="{26068902-84EA-4B56-8494-AE039FED5EA1}"/>
    <dgm:cxn modelId="{1995F96C-5E5F-4248-9D11-7B3B04ABD6EE}" type="presOf" srcId="{506E6B78-8B5F-4B4B-BE14-E000E84D7B0E}" destId="{014F41F8-B835-A949-906F-59CD761E1A9D}" srcOrd="0" destOrd="0" presId="urn:microsoft.com/office/officeart/2005/8/layout/vList2"/>
    <dgm:cxn modelId="{68C8B571-C24E-CD49-8840-A7EC48D6733F}" type="presOf" srcId="{0052BB03-9B3B-43C4-AFC3-68F43E3D59CF}" destId="{B5710E9F-ED3C-9C4B-9421-92A37921E6E2}" srcOrd="0" destOrd="0" presId="urn:microsoft.com/office/officeart/2005/8/layout/vList2"/>
    <dgm:cxn modelId="{E205F474-44E4-5943-8A4E-20A7B35C2449}" type="presOf" srcId="{9F7B29ED-4551-4BA1-9C37-EC1037317A4D}" destId="{BF1C9BDB-7710-654A-BCA3-6F2CC43335E5}" srcOrd="0" destOrd="0" presId="urn:microsoft.com/office/officeart/2005/8/layout/vList2"/>
    <dgm:cxn modelId="{F7A1148B-0AED-45D7-BA8A-43D34377E132}" srcId="{6E7AECA1-8A8E-4C9C-881F-A5E52A15ACE8}" destId="{2F59C910-975F-4C6A-A131-E832DA5327CB}" srcOrd="6" destOrd="0" parTransId="{A4848CE9-99C5-4282-8B1A-392F1B144B8C}" sibTransId="{D1C28731-0F37-429D-9254-1A2A55B1AAE1}"/>
    <dgm:cxn modelId="{F255079C-6F3B-4DAD-B88B-3DECEBEE1941}" srcId="{6E7AECA1-8A8E-4C9C-881F-A5E52A15ACE8}" destId="{292494DB-BCF3-4FE9-A606-AEF383172651}" srcOrd="3" destOrd="0" parTransId="{3EBBCDAE-BDD9-4BB3-9F8C-8057ADDC106E}" sibTransId="{D4957B02-4F56-4D72-B8AB-B04F1B79EA7D}"/>
    <dgm:cxn modelId="{82C3EEC1-C9CC-4D33-A241-3301B164D830}" srcId="{6E7AECA1-8A8E-4C9C-881F-A5E52A15ACE8}" destId="{0052BB03-9B3B-43C4-AFC3-68F43E3D59CF}" srcOrd="4" destOrd="0" parTransId="{1B9E15EE-348A-4F2D-8C62-A638526F5907}" sibTransId="{3018145A-0294-4BA4-92D7-0258E85C08EC}"/>
    <dgm:cxn modelId="{5630887E-FC6F-7D42-8C1D-C175428C701E}" type="presParOf" srcId="{A5B94DBA-7008-8D4F-BC5D-2EEF13EDE751}" destId="{BF1C9BDB-7710-654A-BCA3-6F2CC43335E5}" srcOrd="0" destOrd="0" presId="urn:microsoft.com/office/officeart/2005/8/layout/vList2"/>
    <dgm:cxn modelId="{98BE3349-ED54-9F43-B3AB-6D245A0A7318}" type="presParOf" srcId="{A5B94DBA-7008-8D4F-BC5D-2EEF13EDE751}" destId="{6D6AB595-C780-4343-B96A-F4D44DF4B147}" srcOrd="1" destOrd="0" presId="urn:microsoft.com/office/officeart/2005/8/layout/vList2"/>
    <dgm:cxn modelId="{82701B87-1D75-CF42-9C98-FB6CCE1EE64D}" type="presParOf" srcId="{A5B94DBA-7008-8D4F-BC5D-2EEF13EDE751}" destId="{014F41F8-B835-A949-906F-59CD761E1A9D}" srcOrd="2" destOrd="0" presId="urn:microsoft.com/office/officeart/2005/8/layout/vList2"/>
    <dgm:cxn modelId="{78787F95-D362-5E44-8EEF-66F392DBEF89}" type="presParOf" srcId="{A5B94DBA-7008-8D4F-BC5D-2EEF13EDE751}" destId="{E04C45E0-493B-CB4C-8AE2-89984C793736}" srcOrd="3" destOrd="0" presId="urn:microsoft.com/office/officeart/2005/8/layout/vList2"/>
    <dgm:cxn modelId="{158D2714-41D8-8644-A19E-E2617BED6167}" type="presParOf" srcId="{A5B94DBA-7008-8D4F-BC5D-2EEF13EDE751}" destId="{C5BF4E73-C49C-D649-82AA-BEA02B12660A}" srcOrd="4" destOrd="0" presId="urn:microsoft.com/office/officeart/2005/8/layout/vList2"/>
    <dgm:cxn modelId="{D094E17A-3B57-9249-AD39-2FE45771C72A}" type="presParOf" srcId="{A5B94DBA-7008-8D4F-BC5D-2EEF13EDE751}" destId="{F864602F-7CC0-0E4A-B73E-2EC6CD2D1346}" srcOrd="5" destOrd="0" presId="urn:microsoft.com/office/officeart/2005/8/layout/vList2"/>
    <dgm:cxn modelId="{F9523AC0-3381-D345-BD3B-40EEAB51C25E}" type="presParOf" srcId="{A5B94DBA-7008-8D4F-BC5D-2EEF13EDE751}" destId="{5ABA0B33-CCBC-6F46-A46F-E26D89A65359}" srcOrd="6" destOrd="0" presId="urn:microsoft.com/office/officeart/2005/8/layout/vList2"/>
    <dgm:cxn modelId="{02E4DE81-864E-EE43-8058-F354CC902219}" type="presParOf" srcId="{A5B94DBA-7008-8D4F-BC5D-2EEF13EDE751}" destId="{CF35B5D0-0020-7641-9719-56FF7F903185}" srcOrd="7" destOrd="0" presId="urn:microsoft.com/office/officeart/2005/8/layout/vList2"/>
    <dgm:cxn modelId="{3E5C9036-EC7B-2F4F-A742-F06B7BA5FFC7}" type="presParOf" srcId="{A5B94DBA-7008-8D4F-BC5D-2EEF13EDE751}" destId="{B5710E9F-ED3C-9C4B-9421-92A37921E6E2}" srcOrd="8" destOrd="0" presId="urn:microsoft.com/office/officeart/2005/8/layout/vList2"/>
    <dgm:cxn modelId="{D1041DED-DB9D-7E49-BED5-4D31511A442B}" type="presParOf" srcId="{A5B94DBA-7008-8D4F-BC5D-2EEF13EDE751}" destId="{D5D912AF-F2C9-4641-900D-809C2E1AC6BB}" srcOrd="9" destOrd="0" presId="urn:microsoft.com/office/officeart/2005/8/layout/vList2"/>
    <dgm:cxn modelId="{02D91FEF-311E-2246-BD3C-78DEC5895754}" type="presParOf" srcId="{A5B94DBA-7008-8D4F-BC5D-2EEF13EDE751}" destId="{C068E0D4-D33D-9D49-A5C2-B02036A5838A}" srcOrd="10" destOrd="0" presId="urn:microsoft.com/office/officeart/2005/8/layout/vList2"/>
    <dgm:cxn modelId="{83C3990F-C027-8545-BE22-8F9941BA016B}" type="presParOf" srcId="{A5B94DBA-7008-8D4F-BC5D-2EEF13EDE751}" destId="{3AEDD7A7-8992-C649-9C62-0A26792EE3B3}" srcOrd="11" destOrd="0" presId="urn:microsoft.com/office/officeart/2005/8/layout/vList2"/>
    <dgm:cxn modelId="{43232770-BA07-8B44-8EE9-DC5A2B490FC2}" type="presParOf" srcId="{A5B94DBA-7008-8D4F-BC5D-2EEF13EDE751}" destId="{8FE154D3-E536-834B-B7BF-5F68AE83C8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B90539-BCA5-4891-A987-9127BC3752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7146CE-807A-4824-9808-611D13D0F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 External Data:</a:t>
          </a:r>
        </a:p>
      </dgm:t>
    </dgm:pt>
    <dgm:pt modelId="{F90D51D1-0947-4C41-A6EE-3596D8438ED8}" type="parTrans" cxnId="{38390516-C0F8-4E8E-8958-26209BF50762}">
      <dgm:prSet/>
      <dgm:spPr/>
      <dgm:t>
        <a:bodyPr/>
        <a:lstStyle/>
        <a:p>
          <a:endParaRPr lang="en-US"/>
        </a:p>
      </dgm:t>
    </dgm:pt>
    <dgm:pt modelId="{4F8EBC71-CFF9-476A-B8F0-415700A1FD14}" type="sibTrans" cxnId="{38390516-C0F8-4E8E-8958-26209BF50762}">
      <dgm:prSet/>
      <dgm:spPr/>
      <dgm:t>
        <a:bodyPr/>
        <a:lstStyle/>
        <a:p>
          <a:endParaRPr lang="en-US"/>
        </a:p>
      </dgm:t>
    </dgm:pt>
    <dgm:pt modelId="{532BA110-DBE6-4483-BBBA-A810904E57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Estate Trends</a:t>
          </a:r>
        </a:p>
      </dgm:t>
    </dgm:pt>
    <dgm:pt modelId="{34B53925-01A5-4DDF-9EAB-1C8C6704E81C}" type="parTrans" cxnId="{94BC1DB0-D3B4-4831-8FEC-C5EDFEF4D007}">
      <dgm:prSet/>
      <dgm:spPr/>
      <dgm:t>
        <a:bodyPr/>
        <a:lstStyle/>
        <a:p>
          <a:endParaRPr lang="en-US"/>
        </a:p>
      </dgm:t>
    </dgm:pt>
    <dgm:pt modelId="{9DA73572-AFC1-4DEC-A0A7-7D5D9FD80826}" type="sibTrans" cxnId="{94BC1DB0-D3B4-4831-8FEC-C5EDFEF4D007}">
      <dgm:prSet/>
      <dgm:spPr/>
      <dgm:t>
        <a:bodyPr/>
        <a:lstStyle/>
        <a:p>
          <a:endParaRPr lang="en-US"/>
        </a:p>
      </dgm:t>
    </dgm:pt>
    <dgm:pt modelId="{F12D2444-ADCD-4222-A6A4-55120F57FB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Missing Data:</a:t>
          </a:r>
        </a:p>
      </dgm:t>
    </dgm:pt>
    <dgm:pt modelId="{1BAF2FBF-4734-4A53-8FE9-022171A402B1}" type="parTrans" cxnId="{AAEE0B89-1DFC-4EF4-B81A-83C72C57DE2D}">
      <dgm:prSet/>
      <dgm:spPr/>
      <dgm:t>
        <a:bodyPr/>
        <a:lstStyle/>
        <a:p>
          <a:endParaRPr lang="en-US"/>
        </a:p>
      </dgm:t>
    </dgm:pt>
    <dgm:pt modelId="{74399068-4120-4E4A-884E-A9F6DE023155}" type="sibTrans" cxnId="{AAEE0B89-1DFC-4EF4-B81A-83C72C57DE2D}">
      <dgm:prSet/>
      <dgm:spPr/>
      <dgm:t>
        <a:bodyPr/>
        <a:lstStyle/>
        <a:p>
          <a:endParaRPr lang="en-US"/>
        </a:p>
      </dgm:t>
    </dgm:pt>
    <dgm:pt modelId="{276656FD-6817-4AC1-8A30-703E7B1485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Imputation – How to be more effective?</a:t>
          </a:r>
        </a:p>
      </dgm:t>
    </dgm:pt>
    <dgm:pt modelId="{1EA895ED-D22E-4A1F-8E6C-A88B8DB05A00}" type="parTrans" cxnId="{D6BE9E52-2817-404B-A67B-570024C19F65}">
      <dgm:prSet/>
      <dgm:spPr/>
      <dgm:t>
        <a:bodyPr/>
        <a:lstStyle/>
        <a:p>
          <a:endParaRPr lang="en-US"/>
        </a:p>
      </dgm:t>
    </dgm:pt>
    <dgm:pt modelId="{24990514-ADCC-4E6B-B1D0-31D35A7D2A8C}" type="sibTrans" cxnId="{D6BE9E52-2817-404B-A67B-570024C19F65}">
      <dgm:prSet/>
      <dgm:spPr/>
      <dgm:t>
        <a:bodyPr/>
        <a:lstStyle/>
        <a:p>
          <a:endParaRPr lang="en-US"/>
        </a:p>
      </dgm:t>
    </dgm:pt>
    <dgm:pt modelId="{BA69491D-722F-4D4D-8386-F2E99258C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Outliers:</a:t>
          </a:r>
        </a:p>
      </dgm:t>
    </dgm:pt>
    <dgm:pt modelId="{9A04C460-D14B-4D55-B480-6FFF632B1364}" type="parTrans" cxnId="{4994059D-308C-4ECB-88DE-3AD72606D997}">
      <dgm:prSet/>
      <dgm:spPr/>
      <dgm:t>
        <a:bodyPr/>
        <a:lstStyle/>
        <a:p>
          <a:endParaRPr lang="en-US"/>
        </a:p>
      </dgm:t>
    </dgm:pt>
    <dgm:pt modelId="{B11B46CE-E4A8-4754-B28B-95C3E8B2B604}" type="sibTrans" cxnId="{4994059D-308C-4ECB-88DE-3AD72606D997}">
      <dgm:prSet/>
      <dgm:spPr/>
      <dgm:t>
        <a:bodyPr/>
        <a:lstStyle/>
        <a:p>
          <a:endParaRPr lang="en-US"/>
        </a:p>
      </dgm:t>
    </dgm:pt>
    <dgm:pt modelId="{A8D03971-7DBC-4737-8ECA-B30D92133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Better Analysis – When to remove?</a:t>
          </a:r>
        </a:p>
      </dgm:t>
    </dgm:pt>
    <dgm:pt modelId="{9301E999-B693-4E60-B1AB-23487D3F6815}" type="parTrans" cxnId="{18C86E1C-2030-46E1-AEA4-4ED55A507AED}">
      <dgm:prSet/>
      <dgm:spPr/>
      <dgm:t>
        <a:bodyPr/>
        <a:lstStyle/>
        <a:p>
          <a:endParaRPr lang="en-US"/>
        </a:p>
      </dgm:t>
    </dgm:pt>
    <dgm:pt modelId="{1E152748-10FD-473D-8133-68F2CF43A572}" type="sibTrans" cxnId="{18C86E1C-2030-46E1-AEA4-4ED55A507AED}">
      <dgm:prSet/>
      <dgm:spPr/>
      <dgm:t>
        <a:bodyPr/>
        <a:lstStyle/>
        <a:p>
          <a:endParaRPr lang="en-US"/>
        </a:p>
      </dgm:t>
    </dgm:pt>
    <dgm:pt modelId="{A8EEBE51-5ACE-4B87-870A-C75E77102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Engineering:</a:t>
          </a:r>
        </a:p>
      </dgm:t>
    </dgm:pt>
    <dgm:pt modelId="{A651B2E8-41AD-47F3-8EE5-71EB96CE8891}" type="parTrans" cxnId="{CC4178EE-00C0-4A70-AC0D-6ACA484CA871}">
      <dgm:prSet/>
      <dgm:spPr/>
      <dgm:t>
        <a:bodyPr/>
        <a:lstStyle/>
        <a:p>
          <a:endParaRPr lang="en-US"/>
        </a:p>
      </dgm:t>
    </dgm:pt>
    <dgm:pt modelId="{A19868D0-607A-4832-A8F4-C3DC1B43B318}" type="sibTrans" cxnId="{CC4178EE-00C0-4A70-AC0D-6ACA484CA871}">
      <dgm:prSet/>
      <dgm:spPr/>
      <dgm:t>
        <a:bodyPr/>
        <a:lstStyle/>
        <a:p>
          <a:endParaRPr lang="en-US"/>
        </a:p>
      </dgm:t>
    </dgm:pt>
    <dgm:pt modelId="{E5399F3C-17B5-42D5-9316-2F264F423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Techniques to create and select best features for the model</a:t>
          </a:r>
        </a:p>
      </dgm:t>
    </dgm:pt>
    <dgm:pt modelId="{95074FC1-90AD-4A60-8935-D0145F3267C2}" type="parTrans" cxnId="{7E745760-9EDB-4AC6-8D20-963B39BFF073}">
      <dgm:prSet/>
      <dgm:spPr/>
      <dgm:t>
        <a:bodyPr/>
        <a:lstStyle/>
        <a:p>
          <a:endParaRPr lang="en-US"/>
        </a:p>
      </dgm:t>
    </dgm:pt>
    <dgm:pt modelId="{9784E527-BCD9-4D58-B5E9-F631ED33FF08}" type="sibTrans" cxnId="{7E745760-9EDB-4AC6-8D20-963B39BFF073}">
      <dgm:prSet/>
      <dgm:spPr/>
      <dgm:t>
        <a:bodyPr/>
        <a:lstStyle/>
        <a:p>
          <a:endParaRPr lang="en-US"/>
        </a:p>
      </dgm:t>
    </dgm:pt>
    <dgm:pt modelId="{EBFCB044-C230-4FA2-B42E-0F665AEC15BC}" type="pres">
      <dgm:prSet presAssocID="{D9B90539-BCA5-4891-A987-9127BC37523A}" presName="root" presStyleCnt="0">
        <dgm:presLayoutVars>
          <dgm:dir/>
          <dgm:resizeHandles val="exact"/>
        </dgm:presLayoutVars>
      </dgm:prSet>
      <dgm:spPr/>
    </dgm:pt>
    <dgm:pt modelId="{94431817-BB56-48E2-91A7-B10692811703}" type="pres">
      <dgm:prSet presAssocID="{757146CE-807A-4824-9808-611D13D0F2EC}" presName="compNode" presStyleCnt="0"/>
      <dgm:spPr/>
    </dgm:pt>
    <dgm:pt modelId="{4AB83702-04F3-4284-9BEF-CF018019CE31}" type="pres">
      <dgm:prSet presAssocID="{757146CE-807A-4824-9808-611D13D0F2EC}" presName="bgRect" presStyleLbl="bgShp" presStyleIdx="0" presStyleCnt="4"/>
      <dgm:spPr/>
    </dgm:pt>
    <dgm:pt modelId="{6E6E857A-DCB0-4F45-B412-4898ABB90B9B}" type="pres">
      <dgm:prSet presAssocID="{757146CE-807A-4824-9808-611D13D0F2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CAC64E6-5EF1-446E-8C08-EEC5BCF88806}" type="pres">
      <dgm:prSet presAssocID="{757146CE-807A-4824-9808-611D13D0F2EC}" presName="spaceRect" presStyleCnt="0"/>
      <dgm:spPr/>
    </dgm:pt>
    <dgm:pt modelId="{27B52EEB-4AC8-48B0-AB83-E519EF57B500}" type="pres">
      <dgm:prSet presAssocID="{757146CE-807A-4824-9808-611D13D0F2EC}" presName="parTx" presStyleLbl="revTx" presStyleIdx="0" presStyleCnt="8">
        <dgm:presLayoutVars>
          <dgm:chMax val="0"/>
          <dgm:chPref val="0"/>
        </dgm:presLayoutVars>
      </dgm:prSet>
      <dgm:spPr/>
    </dgm:pt>
    <dgm:pt modelId="{59344567-4B90-47EB-AF33-08F08CC0B693}" type="pres">
      <dgm:prSet presAssocID="{757146CE-807A-4824-9808-611D13D0F2EC}" presName="desTx" presStyleLbl="revTx" presStyleIdx="1" presStyleCnt="8">
        <dgm:presLayoutVars/>
      </dgm:prSet>
      <dgm:spPr/>
    </dgm:pt>
    <dgm:pt modelId="{02E856CD-B4B2-46AA-9ABA-51D7131DFDF4}" type="pres">
      <dgm:prSet presAssocID="{4F8EBC71-CFF9-476A-B8F0-415700A1FD14}" presName="sibTrans" presStyleCnt="0"/>
      <dgm:spPr/>
    </dgm:pt>
    <dgm:pt modelId="{7BCC5FCA-FC48-4BB2-8E02-5F15148CD30B}" type="pres">
      <dgm:prSet presAssocID="{F12D2444-ADCD-4222-A6A4-55120F57FB3B}" presName="compNode" presStyleCnt="0"/>
      <dgm:spPr/>
    </dgm:pt>
    <dgm:pt modelId="{012C9D5A-E4E3-4CA0-87B5-63D166090DA5}" type="pres">
      <dgm:prSet presAssocID="{F12D2444-ADCD-4222-A6A4-55120F57FB3B}" presName="bgRect" presStyleLbl="bgShp" presStyleIdx="1" presStyleCnt="4"/>
      <dgm:spPr/>
    </dgm:pt>
    <dgm:pt modelId="{EA0A5A73-347A-4C45-8C12-32212D2F6206}" type="pres">
      <dgm:prSet presAssocID="{F12D2444-ADCD-4222-A6A4-55120F57FB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CD17BF3-8F8D-49B7-8FB9-564E2DEF7E7B}" type="pres">
      <dgm:prSet presAssocID="{F12D2444-ADCD-4222-A6A4-55120F57FB3B}" presName="spaceRect" presStyleCnt="0"/>
      <dgm:spPr/>
    </dgm:pt>
    <dgm:pt modelId="{25F71C90-02CA-4200-BA66-CA4594797C03}" type="pres">
      <dgm:prSet presAssocID="{F12D2444-ADCD-4222-A6A4-55120F57FB3B}" presName="parTx" presStyleLbl="revTx" presStyleIdx="2" presStyleCnt="8">
        <dgm:presLayoutVars>
          <dgm:chMax val="0"/>
          <dgm:chPref val="0"/>
        </dgm:presLayoutVars>
      </dgm:prSet>
      <dgm:spPr/>
    </dgm:pt>
    <dgm:pt modelId="{4387FCC0-4E85-4630-ADDD-55C6E1ECE07C}" type="pres">
      <dgm:prSet presAssocID="{F12D2444-ADCD-4222-A6A4-55120F57FB3B}" presName="desTx" presStyleLbl="revTx" presStyleIdx="3" presStyleCnt="8">
        <dgm:presLayoutVars/>
      </dgm:prSet>
      <dgm:spPr/>
    </dgm:pt>
    <dgm:pt modelId="{6A70D652-52BE-4FBC-B083-EB9A246D887D}" type="pres">
      <dgm:prSet presAssocID="{74399068-4120-4E4A-884E-A9F6DE023155}" presName="sibTrans" presStyleCnt="0"/>
      <dgm:spPr/>
    </dgm:pt>
    <dgm:pt modelId="{6FAD569B-066E-430D-B622-F87A8DC8DAD2}" type="pres">
      <dgm:prSet presAssocID="{BA69491D-722F-4D4D-8386-F2E99258CC70}" presName="compNode" presStyleCnt="0"/>
      <dgm:spPr/>
    </dgm:pt>
    <dgm:pt modelId="{CB66491A-07B9-4CCB-BC6E-6A99BE2D0907}" type="pres">
      <dgm:prSet presAssocID="{BA69491D-722F-4D4D-8386-F2E99258CC70}" presName="bgRect" presStyleLbl="bgShp" presStyleIdx="2" presStyleCnt="4"/>
      <dgm:spPr/>
    </dgm:pt>
    <dgm:pt modelId="{78B12992-7BF8-4A98-A9F1-F10E5C4BCECA}" type="pres">
      <dgm:prSet presAssocID="{BA69491D-722F-4D4D-8386-F2E99258CC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CE588F1-C1EE-4793-863C-68D7D0D3B10B}" type="pres">
      <dgm:prSet presAssocID="{BA69491D-722F-4D4D-8386-F2E99258CC70}" presName="spaceRect" presStyleCnt="0"/>
      <dgm:spPr/>
    </dgm:pt>
    <dgm:pt modelId="{BC68499E-3C13-44A4-A575-FADCC021A679}" type="pres">
      <dgm:prSet presAssocID="{BA69491D-722F-4D4D-8386-F2E99258CC70}" presName="parTx" presStyleLbl="revTx" presStyleIdx="4" presStyleCnt="8">
        <dgm:presLayoutVars>
          <dgm:chMax val="0"/>
          <dgm:chPref val="0"/>
        </dgm:presLayoutVars>
      </dgm:prSet>
      <dgm:spPr/>
    </dgm:pt>
    <dgm:pt modelId="{BA1AE134-5BDE-4768-ACBF-E29CEE66C977}" type="pres">
      <dgm:prSet presAssocID="{BA69491D-722F-4D4D-8386-F2E99258CC70}" presName="desTx" presStyleLbl="revTx" presStyleIdx="5" presStyleCnt="8">
        <dgm:presLayoutVars/>
      </dgm:prSet>
      <dgm:spPr/>
    </dgm:pt>
    <dgm:pt modelId="{8B36CC9C-2E0D-4D29-8808-9AC519E9D77F}" type="pres">
      <dgm:prSet presAssocID="{B11B46CE-E4A8-4754-B28B-95C3E8B2B604}" presName="sibTrans" presStyleCnt="0"/>
      <dgm:spPr/>
    </dgm:pt>
    <dgm:pt modelId="{B4162806-705E-4039-BFED-965D4C812D23}" type="pres">
      <dgm:prSet presAssocID="{A8EEBE51-5ACE-4B87-870A-C75E77102D59}" presName="compNode" presStyleCnt="0"/>
      <dgm:spPr/>
    </dgm:pt>
    <dgm:pt modelId="{582BF28F-3709-49A5-81B3-BB676DCA23D8}" type="pres">
      <dgm:prSet presAssocID="{A8EEBE51-5ACE-4B87-870A-C75E77102D59}" presName="bgRect" presStyleLbl="bgShp" presStyleIdx="3" presStyleCnt="4"/>
      <dgm:spPr/>
    </dgm:pt>
    <dgm:pt modelId="{74466CC5-34CF-417A-BB62-8B87B3C931C9}" type="pres">
      <dgm:prSet presAssocID="{A8EEBE51-5ACE-4B87-870A-C75E77102D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B6FB855-1CF4-4FD8-8DE5-172803AC8F75}" type="pres">
      <dgm:prSet presAssocID="{A8EEBE51-5ACE-4B87-870A-C75E77102D59}" presName="spaceRect" presStyleCnt="0"/>
      <dgm:spPr/>
    </dgm:pt>
    <dgm:pt modelId="{1B9FF82A-AFDA-49EB-BA21-285FFE035BE3}" type="pres">
      <dgm:prSet presAssocID="{A8EEBE51-5ACE-4B87-870A-C75E77102D59}" presName="parTx" presStyleLbl="revTx" presStyleIdx="6" presStyleCnt="8">
        <dgm:presLayoutVars>
          <dgm:chMax val="0"/>
          <dgm:chPref val="0"/>
        </dgm:presLayoutVars>
      </dgm:prSet>
      <dgm:spPr/>
    </dgm:pt>
    <dgm:pt modelId="{8A881307-4A4C-4EA8-A937-89F2D789D458}" type="pres">
      <dgm:prSet presAssocID="{A8EEBE51-5ACE-4B87-870A-C75E77102D59}" presName="desTx" presStyleLbl="revTx" presStyleIdx="7" presStyleCnt="8">
        <dgm:presLayoutVars/>
      </dgm:prSet>
      <dgm:spPr/>
    </dgm:pt>
  </dgm:ptLst>
  <dgm:cxnLst>
    <dgm:cxn modelId="{991E5F0D-0457-48B9-B9A6-F2A0EE1668E2}" type="presOf" srcId="{A8D03971-7DBC-4737-8ECA-B30D92133BC8}" destId="{BA1AE134-5BDE-4768-ACBF-E29CEE66C977}" srcOrd="0" destOrd="0" presId="urn:microsoft.com/office/officeart/2018/2/layout/IconVerticalSolidList"/>
    <dgm:cxn modelId="{38390516-C0F8-4E8E-8958-26209BF50762}" srcId="{D9B90539-BCA5-4891-A987-9127BC37523A}" destId="{757146CE-807A-4824-9808-611D13D0F2EC}" srcOrd="0" destOrd="0" parTransId="{F90D51D1-0947-4C41-A6EE-3596D8438ED8}" sibTransId="{4F8EBC71-CFF9-476A-B8F0-415700A1FD14}"/>
    <dgm:cxn modelId="{18C86E1C-2030-46E1-AEA4-4ED55A507AED}" srcId="{BA69491D-722F-4D4D-8386-F2E99258CC70}" destId="{A8D03971-7DBC-4737-8ECA-B30D92133BC8}" srcOrd="0" destOrd="0" parTransId="{9301E999-B693-4E60-B1AB-23487D3F6815}" sibTransId="{1E152748-10FD-473D-8133-68F2CF43A572}"/>
    <dgm:cxn modelId="{9A27A234-01AC-44E6-A352-2823042A2445}" type="presOf" srcId="{BA69491D-722F-4D4D-8386-F2E99258CC70}" destId="{BC68499E-3C13-44A4-A575-FADCC021A679}" srcOrd="0" destOrd="0" presId="urn:microsoft.com/office/officeart/2018/2/layout/IconVerticalSolidList"/>
    <dgm:cxn modelId="{1131C942-2FFA-438C-92A4-D32D3CAEA01E}" type="presOf" srcId="{532BA110-DBE6-4483-BBBA-A810904E57C0}" destId="{59344567-4B90-47EB-AF33-08F08CC0B693}" srcOrd="0" destOrd="0" presId="urn:microsoft.com/office/officeart/2018/2/layout/IconVerticalSolidList"/>
    <dgm:cxn modelId="{89218D49-3066-4F4B-81BA-9B70212D142D}" type="presOf" srcId="{E5399F3C-17B5-42D5-9316-2F264F4239C6}" destId="{8A881307-4A4C-4EA8-A937-89F2D789D458}" srcOrd="0" destOrd="0" presId="urn:microsoft.com/office/officeart/2018/2/layout/IconVerticalSolidList"/>
    <dgm:cxn modelId="{D6BE9E52-2817-404B-A67B-570024C19F65}" srcId="{F12D2444-ADCD-4222-A6A4-55120F57FB3B}" destId="{276656FD-6817-4AC1-8A30-703E7B148582}" srcOrd="0" destOrd="0" parTransId="{1EA895ED-D22E-4A1F-8E6C-A88B8DB05A00}" sibTransId="{24990514-ADCC-4E6B-B1D0-31D35A7D2A8C}"/>
    <dgm:cxn modelId="{7E745760-9EDB-4AC6-8D20-963B39BFF073}" srcId="{A8EEBE51-5ACE-4B87-870A-C75E77102D59}" destId="{E5399F3C-17B5-42D5-9316-2F264F4239C6}" srcOrd="0" destOrd="0" parTransId="{95074FC1-90AD-4A60-8935-D0145F3267C2}" sibTransId="{9784E527-BCD9-4D58-B5E9-F631ED33FF08}"/>
    <dgm:cxn modelId="{C7963869-5AD2-4E2E-BB84-B98DC389F8BB}" type="presOf" srcId="{276656FD-6817-4AC1-8A30-703E7B148582}" destId="{4387FCC0-4E85-4630-ADDD-55C6E1ECE07C}" srcOrd="0" destOrd="0" presId="urn:microsoft.com/office/officeart/2018/2/layout/IconVerticalSolidList"/>
    <dgm:cxn modelId="{2747F684-7BFB-4FB3-A85A-BF2BEB050823}" type="presOf" srcId="{757146CE-807A-4824-9808-611D13D0F2EC}" destId="{27B52EEB-4AC8-48B0-AB83-E519EF57B500}" srcOrd="0" destOrd="0" presId="urn:microsoft.com/office/officeart/2018/2/layout/IconVerticalSolidList"/>
    <dgm:cxn modelId="{AAEE0B89-1DFC-4EF4-B81A-83C72C57DE2D}" srcId="{D9B90539-BCA5-4891-A987-9127BC37523A}" destId="{F12D2444-ADCD-4222-A6A4-55120F57FB3B}" srcOrd="1" destOrd="0" parTransId="{1BAF2FBF-4734-4A53-8FE9-022171A402B1}" sibTransId="{74399068-4120-4E4A-884E-A9F6DE023155}"/>
    <dgm:cxn modelId="{4994059D-308C-4ECB-88DE-3AD72606D997}" srcId="{D9B90539-BCA5-4891-A987-9127BC37523A}" destId="{BA69491D-722F-4D4D-8386-F2E99258CC70}" srcOrd="2" destOrd="0" parTransId="{9A04C460-D14B-4D55-B480-6FFF632B1364}" sibTransId="{B11B46CE-E4A8-4754-B28B-95C3E8B2B604}"/>
    <dgm:cxn modelId="{94BC1DB0-D3B4-4831-8FEC-C5EDFEF4D007}" srcId="{757146CE-807A-4824-9808-611D13D0F2EC}" destId="{532BA110-DBE6-4483-BBBA-A810904E57C0}" srcOrd="0" destOrd="0" parTransId="{34B53925-01A5-4DDF-9EAB-1C8C6704E81C}" sibTransId="{9DA73572-AFC1-4DEC-A0A7-7D5D9FD80826}"/>
    <dgm:cxn modelId="{A0A06CC1-5E7E-49C1-B8E2-F0AA16A337EF}" type="presOf" srcId="{D9B90539-BCA5-4891-A987-9127BC37523A}" destId="{EBFCB044-C230-4FA2-B42E-0F665AEC15BC}" srcOrd="0" destOrd="0" presId="urn:microsoft.com/office/officeart/2018/2/layout/IconVerticalSolidList"/>
    <dgm:cxn modelId="{DD8E6EC1-C3AB-4725-90CA-4014236A2A38}" type="presOf" srcId="{F12D2444-ADCD-4222-A6A4-55120F57FB3B}" destId="{25F71C90-02CA-4200-BA66-CA4594797C03}" srcOrd="0" destOrd="0" presId="urn:microsoft.com/office/officeart/2018/2/layout/IconVerticalSolidList"/>
    <dgm:cxn modelId="{26DA8FE1-F13E-406A-8623-7CFAAA4C6CF0}" type="presOf" srcId="{A8EEBE51-5ACE-4B87-870A-C75E77102D59}" destId="{1B9FF82A-AFDA-49EB-BA21-285FFE035BE3}" srcOrd="0" destOrd="0" presId="urn:microsoft.com/office/officeart/2018/2/layout/IconVerticalSolidList"/>
    <dgm:cxn modelId="{CC4178EE-00C0-4A70-AC0D-6ACA484CA871}" srcId="{D9B90539-BCA5-4891-A987-9127BC37523A}" destId="{A8EEBE51-5ACE-4B87-870A-C75E77102D59}" srcOrd="3" destOrd="0" parTransId="{A651B2E8-41AD-47F3-8EE5-71EB96CE8891}" sibTransId="{A19868D0-607A-4832-A8F4-C3DC1B43B318}"/>
    <dgm:cxn modelId="{1135C99E-A8EF-4E6A-87E3-60725BCFA73A}" type="presParOf" srcId="{EBFCB044-C230-4FA2-B42E-0F665AEC15BC}" destId="{94431817-BB56-48E2-91A7-B10692811703}" srcOrd="0" destOrd="0" presId="urn:microsoft.com/office/officeart/2018/2/layout/IconVerticalSolidList"/>
    <dgm:cxn modelId="{C290D15D-C9F8-4241-B795-FDCC80A0FFAF}" type="presParOf" srcId="{94431817-BB56-48E2-91A7-B10692811703}" destId="{4AB83702-04F3-4284-9BEF-CF018019CE31}" srcOrd="0" destOrd="0" presId="urn:microsoft.com/office/officeart/2018/2/layout/IconVerticalSolidList"/>
    <dgm:cxn modelId="{BD5E1ADC-767F-499E-AB6C-1CDBA79B29EF}" type="presParOf" srcId="{94431817-BB56-48E2-91A7-B10692811703}" destId="{6E6E857A-DCB0-4F45-B412-4898ABB90B9B}" srcOrd="1" destOrd="0" presId="urn:microsoft.com/office/officeart/2018/2/layout/IconVerticalSolidList"/>
    <dgm:cxn modelId="{5D4D921C-B670-4F80-A3E0-5BF30F9522AE}" type="presParOf" srcId="{94431817-BB56-48E2-91A7-B10692811703}" destId="{6CAC64E6-5EF1-446E-8C08-EEC5BCF88806}" srcOrd="2" destOrd="0" presId="urn:microsoft.com/office/officeart/2018/2/layout/IconVerticalSolidList"/>
    <dgm:cxn modelId="{F728A766-96BA-42F4-B164-77AE82871863}" type="presParOf" srcId="{94431817-BB56-48E2-91A7-B10692811703}" destId="{27B52EEB-4AC8-48B0-AB83-E519EF57B500}" srcOrd="3" destOrd="0" presId="urn:microsoft.com/office/officeart/2018/2/layout/IconVerticalSolidList"/>
    <dgm:cxn modelId="{E7B6E7A2-41C6-42BF-990F-FDFA5B62ABD8}" type="presParOf" srcId="{94431817-BB56-48E2-91A7-B10692811703}" destId="{59344567-4B90-47EB-AF33-08F08CC0B693}" srcOrd="4" destOrd="0" presId="urn:microsoft.com/office/officeart/2018/2/layout/IconVerticalSolidList"/>
    <dgm:cxn modelId="{62056B42-4C73-48D6-9C2A-97DF7B1DF902}" type="presParOf" srcId="{EBFCB044-C230-4FA2-B42E-0F665AEC15BC}" destId="{02E856CD-B4B2-46AA-9ABA-51D7131DFDF4}" srcOrd="1" destOrd="0" presId="urn:microsoft.com/office/officeart/2018/2/layout/IconVerticalSolidList"/>
    <dgm:cxn modelId="{255A259C-25A9-4A01-A531-78FC531B14A0}" type="presParOf" srcId="{EBFCB044-C230-4FA2-B42E-0F665AEC15BC}" destId="{7BCC5FCA-FC48-4BB2-8E02-5F15148CD30B}" srcOrd="2" destOrd="0" presId="urn:microsoft.com/office/officeart/2018/2/layout/IconVerticalSolidList"/>
    <dgm:cxn modelId="{025BCA89-CFBB-44CC-BFA5-6BA194ECA776}" type="presParOf" srcId="{7BCC5FCA-FC48-4BB2-8E02-5F15148CD30B}" destId="{012C9D5A-E4E3-4CA0-87B5-63D166090DA5}" srcOrd="0" destOrd="0" presId="urn:microsoft.com/office/officeart/2018/2/layout/IconVerticalSolidList"/>
    <dgm:cxn modelId="{DB6A0106-E042-4AA9-A252-17128A800F6B}" type="presParOf" srcId="{7BCC5FCA-FC48-4BB2-8E02-5F15148CD30B}" destId="{EA0A5A73-347A-4C45-8C12-32212D2F6206}" srcOrd="1" destOrd="0" presId="urn:microsoft.com/office/officeart/2018/2/layout/IconVerticalSolidList"/>
    <dgm:cxn modelId="{4F9E56FB-9A49-4E1E-A12B-779EEB0E49E3}" type="presParOf" srcId="{7BCC5FCA-FC48-4BB2-8E02-5F15148CD30B}" destId="{8CD17BF3-8F8D-49B7-8FB9-564E2DEF7E7B}" srcOrd="2" destOrd="0" presId="urn:microsoft.com/office/officeart/2018/2/layout/IconVerticalSolidList"/>
    <dgm:cxn modelId="{5FD8E1CE-A26F-4E77-A18D-B152E1942519}" type="presParOf" srcId="{7BCC5FCA-FC48-4BB2-8E02-5F15148CD30B}" destId="{25F71C90-02CA-4200-BA66-CA4594797C03}" srcOrd="3" destOrd="0" presId="urn:microsoft.com/office/officeart/2018/2/layout/IconVerticalSolidList"/>
    <dgm:cxn modelId="{B028F34C-0518-48A2-8978-FC8D2FA6CAC6}" type="presParOf" srcId="{7BCC5FCA-FC48-4BB2-8E02-5F15148CD30B}" destId="{4387FCC0-4E85-4630-ADDD-55C6E1ECE07C}" srcOrd="4" destOrd="0" presId="urn:microsoft.com/office/officeart/2018/2/layout/IconVerticalSolidList"/>
    <dgm:cxn modelId="{E8669480-18FA-43E3-BF80-A579025B9E88}" type="presParOf" srcId="{EBFCB044-C230-4FA2-B42E-0F665AEC15BC}" destId="{6A70D652-52BE-4FBC-B083-EB9A246D887D}" srcOrd="3" destOrd="0" presId="urn:microsoft.com/office/officeart/2018/2/layout/IconVerticalSolidList"/>
    <dgm:cxn modelId="{BA11E375-63F2-4E27-9095-4A7CD42BC260}" type="presParOf" srcId="{EBFCB044-C230-4FA2-B42E-0F665AEC15BC}" destId="{6FAD569B-066E-430D-B622-F87A8DC8DAD2}" srcOrd="4" destOrd="0" presId="urn:microsoft.com/office/officeart/2018/2/layout/IconVerticalSolidList"/>
    <dgm:cxn modelId="{7F107A2E-5968-4D77-9599-374C2EB31CF4}" type="presParOf" srcId="{6FAD569B-066E-430D-B622-F87A8DC8DAD2}" destId="{CB66491A-07B9-4CCB-BC6E-6A99BE2D0907}" srcOrd="0" destOrd="0" presId="urn:microsoft.com/office/officeart/2018/2/layout/IconVerticalSolidList"/>
    <dgm:cxn modelId="{14D52AD9-84F4-42AC-B998-69493AC83D97}" type="presParOf" srcId="{6FAD569B-066E-430D-B622-F87A8DC8DAD2}" destId="{78B12992-7BF8-4A98-A9F1-F10E5C4BCECA}" srcOrd="1" destOrd="0" presId="urn:microsoft.com/office/officeart/2018/2/layout/IconVerticalSolidList"/>
    <dgm:cxn modelId="{88BE72DB-1E96-4EB5-8A86-EF98003383F2}" type="presParOf" srcId="{6FAD569B-066E-430D-B622-F87A8DC8DAD2}" destId="{DCE588F1-C1EE-4793-863C-68D7D0D3B10B}" srcOrd="2" destOrd="0" presId="urn:microsoft.com/office/officeart/2018/2/layout/IconVerticalSolidList"/>
    <dgm:cxn modelId="{44F75923-2F17-4CE9-B1EC-D0EA6B27CC75}" type="presParOf" srcId="{6FAD569B-066E-430D-B622-F87A8DC8DAD2}" destId="{BC68499E-3C13-44A4-A575-FADCC021A679}" srcOrd="3" destOrd="0" presId="urn:microsoft.com/office/officeart/2018/2/layout/IconVerticalSolidList"/>
    <dgm:cxn modelId="{5C186BD1-358C-4798-A14F-AF28B2C47606}" type="presParOf" srcId="{6FAD569B-066E-430D-B622-F87A8DC8DAD2}" destId="{BA1AE134-5BDE-4768-ACBF-E29CEE66C977}" srcOrd="4" destOrd="0" presId="urn:microsoft.com/office/officeart/2018/2/layout/IconVerticalSolidList"/>
    <dgm:cxn modelId="{9D603C21-DA72-480C-B8B1-A0813747DBA4}" type="presParOf" srcId="{EBFCB044-C230-4FA2-B42E-0F665AEC15BC}" destId="{8B36CC9C-2E0D-4D29-8808-9AC519E9D77F}" srcOrd="5" destOrd="0" presId="urn:microsoft.com/office/officeart/2018/2/layout/IconVerticalSolidList"/>
    <dgm:cxn modelId="{73DD5A0E-A580-4F49-A176-1B4EB4CF9B53}" type="presParOf" srcId="{EBFCB044-C230-4FA2-B42E-0F665AEC15BC}" destId="{B4162806-705E-4039-BFED-965D4C812D23}" srcOrd="6" destOrd="0" presId="urn:microsoft.com/office/officeart/2018/2/layout/IconVerticalSolidList"/>
    <dgm:cxn modelId="{A695E477-D46A-4D05-9F4A-E2E169EA4386}" type="presParOf" srcId="{B4162806-705E-4039-BFED-965D4C812D23}" destId="{582BF28F-3709-49A5-81B3-BB676DCA23D8}" srcOrd="0" destOrd="0" presId="urn:microsoft.com/office/officeart/2018/2/layout/IconVerticalSolidList"/>
    <dgm:cxn modelId="{61AE6974-CD29-402D-B394-6E399DF56F60}" type="presParOf" srcId="{B4162806-705E-4039-BFED-965D4C812D23}" destId="{74466CC5-34CF-417A-BB62-8B87B3C931C9}" srcOrd="1" destOrd="0" presId="urn:microsoft.com/office/officeart/2018/2/layout/IconVerticalSolidList"/>
    <dgm:cxn modelId="{F2321E9E-7915-420A-9CAF-D4FD3EE6C741}" type="presParOf" srcId="{B4162806-705E-4039-BFED-965D4C812D23}" destId="{BB6FB855-1CF4-4FD8-8DE5-172803AC8F75}" srcOrd="2" destOrd="0" presId="urn:microsoft.com/office/officeart/2018/2/layout/IconVerticalSolidList"/>
    <dgm:cxn modelId="{C52D62A4-DF9D-4D38-852F-AF41F54B3FE0}" type="presParOf" srcId="{B4162806-705E-4039-BFED-965D4C812D23}" destId="{1B9FF82A-AFDA-49EB-BA21-285FFE035BE3}" srcOrd="3" destOrd="0" presId="urn:microsoft.com/office/officeart/2018/2/layout/IconVerticalSolidList"/>
    <dgm:cxn modelId="{A8E79533-ED87-4DC6-8061-47757A6EC912}" type="presParOf" srcId="{B4162806-705E-4039-BFED-965D4C812D23}" destId="{8A881307-4A4C-4EA8-A937-89F2D789D45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C9BDB-7710-654A-BCA3-6F2CC43335E5}">
      <dsp:nvSpPr>
        <dsp:cNvPr id="0" name=""/>
        <dsp:cNvSpPr/>
      </dsp:nvSpPr>
      <dsp:spPr>
        <a:xfrm>
          <a:off x="0" y="530552"/>
          <a:ext cx="5141912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Problem Statement</a:t>
          </a:r>
        </a:p>
      </dsp:txBody>
      <dsp:txXfrm>
        <a:off x="27415" y="557967"/>
        <a:ext cx="5087082" cy="506769"/>
      </dsp:txXfrm>
    </dsp:sp>
    <dsp:sp modelId="{014F41F8-B835-A949-906F-59CD761E1A9D}">
      <dsp:nvSpPr>
        <dsp:cNvPr id="0" name=""/>
        <dsp:cNvSpPr/>
      </dsp:nvSpPr>
      <dsp:spPr>
        <a:xfrm>
          <a:off x="0" y="1161272"/>
          <a:ext cx="5141912" cy="561599"/>
        </a:xfrm>
        <a:prstGeom prst="roundRect">
          <a:avLst/>
        </a:prstGeom>
        <a:solidFill>
          <a:schemeClr val="accent2">
            <a:hueOff val="317965"/>
            <a:satOff val="-7255"/>
            <a:lumOff val="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Cleaning</a:t>
          </a:r>
        </a:p>
      </dsp:txBody>
      <dsp:txXfrm>
        <a:off x="27415" y="1188687"/>
        <a:ext cx="5087082" cy="506769"/>
      </dsp:txXfrm>
    </dsp:sp>
    <dsp:sp modelId="{C5BF4E73-C49C-D649-82AA-BEA02B12660A}">
      <dsp:nvSpPr>
        <dsp:cNvPr id="0" name=""/>
        <dsp:cNvSpPr/>
      </dsp:nvSpPr>
      <dsp:spPr>
        <a:xfrm>
          <a:off x="0" y="1791992"/>
          <a:ext cx="5141912" cy="561599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EDA ( Exploratory Data Analysis )</a:t>
          </a:r>
        </a:p>
      </dsp:txBody>
      <dsp:txXfrm>
        <a:off x="27415" y="1819407"/>
        <a:ext cx="5087082" cy="506769"/>
      </dsp:txXfrm>
    </dsp:sp>
    <dsp:sp modelId="{5ABA0B33-CCBC-6F46-A46F-E26D89A65359}">
      <dsp:nvSpPr>
        <dsp:cNvPr id="0" name=""/>
        <dsp:cNvSpPr/>
      </dsp:nvSpPr>
      <dsp:spPr>
        <a:xfrm>
          <a:off x="0" y="2422712"/>
          <a:ext cx="5141912" cy="561599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Feature Selection / Engineering</a:t>
          </a:r>
        </a:p>
      </dsp:txBody>
      <dsp:txXfrm>
        <a:off x="27415" y="2450127"/>
        <a:ext cx="5087082" cy="506769"/>
      </dsp:txXfrm>
    </dsp:sp>
    <dsp:sp modelId="{B5710E9F-ED3C-9C4B-9421-92A37921E6E2}">
      <dsp:nvSpPr>
        <dsp:cNvPr id="0" name=""/>
        <dsp:cNvSpPr/>
      </dsp:nvSpPr>
      <dsp:spPr>
        <a:xfrm>
          <a:off x="0" y="3053432"/>
          <a:ext cx="5141912" cy="561599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– Linear Regression</a:t>
          </a:r>
        </a:p>
      </dsp:txBody>
      <dsp:txXfrm>
        <a:off x="27415" y="3080847"/>
        <a:ext cx="5087082" cy="506769"/>
      </dsp:txXfrm>
    </dsp:sp>
    <dsp:sp modelId="{C068E0D4-D33D-9D49-A5C2-B02036A5838A}">
      <dsp:nvSpPr>
        <dsp:cNvPr id="0" name=""/>
        <dsp:cNvSpPr/>
      </dsp:nvSpPr>
      <dsp:spPr>
        <a:xfrm>
          <a:off x="0" y="3684152"/>
          <a:ext cx="5141912" cy="561599"/>
        </a:xfrm>
        <a:prstGeom prst="roundRect">
          <a:avLst/>
        </a:prstGeom>
        <a:solidFill>
          <a:schemeClr val="accent2">
            <a:hueOff val="1589824"/>
            <a:satOff val="-36273"/>
            <a:lumOff val="13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Regularization</a:t>
          </a:r>
        </a:p>
      </dsp:txBody>
      <dsp:txXfrm>
        <a:off x="27415" y="3711567"/>
        <a:ext cx="5087082" cy="506769"/>
      </dsp:txXfrm>
    </dsp:sp>
    <dsp:sp modelId="{8FE154D3-E536-834B-B7BF-5F68AE83C8EE}">
      <dsp:nvSpPr>
        <dsp:cNvPr id="0" name=""/>
        <dsp:cNvSpPr/>
      </dsp:nvSpPr>
      <dsp:spPr>
        <a:xfrm>
          <a:off x="0" y="4314872"/>
          <a:ext cx="5141912" cy="561599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Next Steps</a:t>
          </a:r>
        </a:p>
      </dsp:txBody>
      <dsp:txXfrm>
        <a:off x="27415" y="4342287"/>
        <a:ext cx="5087082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83702-04F3-4284-9BEF-CF018019CE31}">
      <dsp:nvSpPr>
        <dsp:cNvPr id="0" name=""/>
        <dsp:cNvSpPr/>
      </dsp:nvSpPr>
      <dsp:spPr>
        <a:xfrm>
          <a:off x="0" y="1501"/>
          <a:ext cx="10058399" cy="7610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E857A-DCB0-4F45-B412-4898ABB90B9B}">
      <dsp:nvSpPr>
        <dsp:cNvPr id="0" name=""/>
        <dsp:cNvSpPr/>
      </dsp:nvSpPr>
      <dsp:spPr>
        <a:xfrm>
          <a:off x="230208" y="172730"/>
          <a:ext cx="418560" cy="418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52EEB-4AC8-48B0-AB83-E519EF57B500}">
      <dsp:nvSpPr>
        <dsp:cNvPr id="0" name=""/>
        <dsp:cNvSpPr/>
      </dsp:nvSpPr>
      <dsp:spPr>
        <a:xfrm>
          <a:off x="878977" y="1501"/>
          <a:ext cx="4526280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Incorporate External Data:</a:t>
          </a:r>
        </a:p>
      </dsp:txBody>
      <dsp:txXfrm>
        <a:off x="878977" y="1501"/>
        <a:ext cx="4526280" cy="761019"/>
      </dsp:txXfrm>
    </dsp:sp>
    <dsp:sp modelId="{59344567-4B90-47EB-AF33-08F08CC0B693}">
      <dsp:nvSpPr>
        <dsp:cNvPr id="0" name=""/>
        <dsp:cNvSpPr/>
      </dsp:nvSpPr>
      <dsp:spPr>
        <a:xfrm>
          <a:off x="5405257" y="1501"/>
          <a:ext cx="465314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 Estate Trends</a:t>
          </a:r>
        </a:p>
      </dsp:txBody>
      <dsp:txXfrm>
        <a:off x="5405257" y="1501"/>
        <a:ext cx="4653142" cy="761019"/>
      </dsp:txXfrm>
    </dsp:sp>
    <dsp:sp modelId="{012C9D5A-E4E3-4CA0-87B5-63D166090DA5}">
      <dsp:nvSpPr>
        <dsp:cNvPr id="0" name=""/>
        <dsp:cNvSpPr/>
      </dsp:nvSpPr>
      <dsp:spPr>
        <a:xfrm>
          <a:off x="0" y="952775"/>
          <a:ext cx="10058399" cy="7610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A5A73-347A-4C45-8C12-32212D2F6206}">
      <dsp:nvSpPr>
        <dsp:cNvPr id="0" name=""/>
        <dsp:cNvSpPr/>
      </dsp:nvSpPr>
      <dsp:spPr>
        <a:xfrm>
          <a:off x="230208" y="1124005"/>
          <a:ext cx="418560" cy="418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71C90-02CA-4200-BA66-CA4594797C03}">
      <dsp:nvSpPr>
        <dsp:cNvPr id="0" name=""/>
        <dsp:cNvSpPr/>
      </dsp:nvSpPr>
      <dsp:spPr>
        <a:xfrm>
          <a:off x="878977" y="952775"/>
          <a:ext cx="4526280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Missing Data:</a:t>
          </a:r>
        </a:p>
      </dsp:txBody>
      <dsp:txXfrm>
        <a:off x="878977" y="952775"/>
        <a:ext cx="4526280" cy="761019"/>
      </dsp:txXfrm>
    </dsp:sp>
    <dsp:sp modelId="{4387FCC0-4E85-4630-ADDD-55C6E1ECE07C}">
      <dsp:nvSpPr>
        <dsp:cNvPr id="0" name=""/>
        <dsp:cNvSpPr/>
      </dsp:nvSpPr>
      <dsp:spPr>
        <a:xfrm>
          <a:off x="5405257" y="952775"/>
          <a:ext cx="465314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 – How to be more effective?</a:t>
          </a:r>
        </a:p>
      </dsp:txBody>
      <dsp:txXfrm>
        <a:off x="5405257" y="952775"/>
        <a:ext cx="4653142" cy="761019"/>
      </dsp:txXfrm>
    </dsp:sp>
    <dsp:sp modelId="{CB66491A-07B9-4CCB-BC6E-6A99BE2D0907}">
      <dsp:nvSpPr>
        <dsp:cNvPr id="0" name=""/>
        <dsp:cNvSpPr/>
      </dsp:nvSpPr>
      <dsp:spPr>
        <a:xfrm>
          <a:off x="0" y="1904049"/>
          <a:ext cx="10058399" cy="7610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12992-7BF8-4A98-A9F1-F10E5C4BCECA}">
      <dsp:nvSpPr>
        <dsp:cNvPr id="0" name=""/>
        <dsp:cNvSpPr/>
      </dsp:nvSpPr>
      <dsp:spPr>
        <a:xfrm>
          <a:off x="230208" y="2075279"/>
          <a:ext cx="418560" cy="418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499E-3C13-44A4-A575-FADCC021A679}">
      <dsp:nvSpPr>
        <dsp:cNvPr id="0" name=""/>
        <dsp:cNvSpPr/>
      </dsp:nvSpPr>
      <dsp:spPr>
        <a:xfrm>
          <a:off x="878977" y="1904049"/>
          <a:ext cx="4526280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Outliers:</a:t>
          </a:r>
        </a:p>
      </dsp:txBody>
      <dsp:txXfrm>
        <a:off x="878977" y="1904049"/>
        <a:ext cx="4526280" cy="761019"/>
      </dsp:txXfrm>
    </dsp:sp>
    <dsp:sp modelId="{BA1AE134-5BDE-4768-ACBF-E29CEE66C977}">
      <dsp:nvSpPr>
        <dsp:cNvPr id="0" name=""/>
        <dsp:cNvSpPr/>
      </dsp:nvSpPr>
      <dsp:spPr>
        <a:xfrm>
          <a:off x="5405257" y="1904049"/>
          <a:ext cx="465314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Better Analysis – When to remove?</a:t>
          </a:r>
        </a:p>
      </dsp:txBody>
      <dsp:txXfrm>
        <a:off x="5405257" y="1904049"/>
        <a:ext cx="4653142" cy="761019"/>
      </dsp:txXfrm>
    </dsp:sp>
    <dsp:sp modelId="{582BF28F-3709-49A5-81B3-BB676DCA23D8}">
      <dsp:nvSpPr>
        <dsp:cNvPr id="0" name=""/>
        <dsp:cNvSpPr/>
      </dsp:nvSpPr>
      <dsp:spPr>
        <a:xfrm>
          <a:off x="0" y="2855324"/>
          <a:ext cx="10058399" cy="7610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66CC5-34CF-417A-BB62-8B87B3C931C9}">
      <dsp:nvSpPr>
        <dsp:cNvPr id="0" name=""/>
        <dsp:cNvSpPr/>
      </dsp:nvSpPr>
      <dsp:spPr>
        <a:xfrm>
          <a:off x="230208" y="3026553"/>
          <a:ext cx="418560" cy="418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FF82A-AFDA-49EB-BA21-285FFE035BE3}">
      <dsp:nvSpPr>
        <dsp:cNvPr id="0" name=""/>
        <dsp:cNvSpPr/>
      </dsp:nvSpPr>
      <dsp:spPr>
        <a:xfrm>
          <a:off x="878977" y="2855324"/>
          <a:ext cx="4526280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Engineering:</a:t>
          </a:r>
        </a:p>
      </dsp:txBody>
      <dsp:txXfrm>
        <a:off x="878977" y="2855324"/>
        <a:ext cx="4526280" cy="761019"/>
      </dsp:txXfrm>
    </dsp:sp>
    <dsp:sp modelId="{8A881307-4A4C-4EA8-A937-89F2D789D458}">
      <dsp:nvSpPr>
        <dsp:cNvPr id="0" name=""/>
        <dsp:cNvSpPr/>
      </dsp:nvSpPr>
      <dsp:spPr>
        <a:xfrm>
          <a:off x="5405257" y="2855324"/>
          <a:ext cx="4653142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Techniques to create and select best features for the model</a:t>
          </a:r>
        </a:p>
      </dsp:txBody>
      <dsp:txXfrm>
        <a:off x="5405257" y="2855324"/>
        <a:ext cx="4653142" cy="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6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7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CAD86-FACB-6B4C-B0C2-EBF60067376A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1B2C3C-D67D-3149-911E-60355114E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16E-C3F1-BA4B-A730-49B27478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  <a:br>
              <a:rPr lang="en-US" sz="5400" dirty="0"/>
            </a:br>
            <a:r>
              <a:rPr lang="en-US" sz="5400" dirty="0"/>
              <a:t>Home prices prediction – Ames, IOWA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D0408-85AC-1C46-B544-58851C50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Assembly – DSI 9</a:t>
            </a:r>
          </a:p>
          <a:p>
            <a:r>
              <a:rPr lang="en-US" dirty="0"/>
              <a:t>Gabriel Perez Prieto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7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C40F3-0B7E-3C4A-9571-2923E2A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Model_1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E527-5011-7B45-9D76-B4D54FA5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Normalize Prices :</a:t>
            </a:r>
          </a:p>
          <a:p>
            <a:pPr lvl="1"/>
            <a:r>
              <a:rPr lang="en-US" sz="2000" dirty="0"/>
              <a:t>Better Model Fit</a:t>
            </a:r>
          </a:p>
          <a:p>
            <a:r>
              <a:rPr lang="en-US" sz="2400" dirty="0"/>
              <a:t>Model Performance:</a:t>
            </a:r>
          </a:p>
          <a:p>
            <a:pPr lvl="1"/>
            <a:r>
              <a:rPr lang="en-US" sz="2000" dirty="0"/>
              <a:t>49 Features</a:t>
            </a:r>
          </a:p>
          <a:p>
            <a:pPr lvl="1"/>
            <a:r>
              <a:rPr lang="en-US" sz="2000" dirty="0"/>
              <a:t>R2 Score w/ Ridge:</a:t>
            </a:r>
          </a:p>
          <a:p>
            <a:pPr lvl="2"/>
            <a:r>
              <a:rPr lang="en-US" sz="1800" dirty="0"/>
              <a:t>Train Data: 0.878</a:t>
            </a:r>
          </a:p>
          <a:p>
            <a:pPr lvl="2"/>
            <a:r>
              <a:rPr lang="en-US" sz="1800" dirty="0"/>
              <a:t>Test Data: 0.895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RMSE: 0.145</a:t>
            </a:r>
          </a:p>
          <a:p>
            <a:pPr lvl="1"/>
            <a:r>
              <a:rPr lang="en-US" sz="2000" dirty="0"/>
              <a:t>Kaggle Score: 24,001</a:t>
            </a:r>
          </a:p>
          <a:p>
            <a:pPr lvl="2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346D1E-4315-7E46-964D-67C87E827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922" y="2807208"/>
            <a:ext cx="3780009" cy="29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4F8B9-0607-F94A-8D4B-E2158B258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499" y="2807208"/>
            <a:ext cx="3720013" cy="29400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1C795BC-1741-6645-97C0-3CE0003D1FBE}"/>
              </a:ext>
            </a:extLst>
          </p:cNvPr>
          <p:cNvSpPr/>
          <p:nvPr/>
        </p:nvSpPr>
        <p:spPr>
          <a:xfrm>
            <a:off x="6883926" y="2972444"/>
            <a:ext cx="2067654" cy="621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8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47BE3-E2CA-D64E-B094-F5BE4AF4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15DF6-09DB-8443-8DAF-51010A57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Ridge / Lasso</a:t>
            </a:r>
          </a:p>
          <a:p>
            <a:pPr lvl="1"/>
            <a:r>
              <a:rPr lang="en-US" sz="2000" dirty="0"/>
              <a:t>Model was not overfit</a:t>
            </a:r>
          </a:p>
          <a:p>
            <a:pPr lvl="1"/>
            <a:r>
              <a:rPr lang="en-US" sz="2000" dirty="0"/>
              <a:t>Slight improve on Score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1F121E-E51B-C443-A473-48823BB930DA}"/>
              </a:ext>
            </a:extLst>
          </p:cNvPr>
          <p:cNvGrpSpPr/>
          <p:nvPr/>
        </p:nvGrpSpPr>
        <p:grpSpPr>
          <a:xfrm>
            <a:off x="1915958" y="3796237"/>
            <a:ext cx="3302001" cy="2108200"/>
            <a:chOff x="1950976" y="3706153"/>
            <a:chExt cx="3302001" cy="2108200"/>
          </a:xfrm>
        </p:grpSpPr>
        <p:pic>
          <p:nvPicPr>
            <p:cNvPr id="20" name="Picture 1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22478E7-9A8B-3142-BD81-04F421A4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3044" y="3706153"/>
              <a:ext cx="3187700" cy="210820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922CFC1-C435-E94B-8013-A3E2BE73DD41}"/>
                </a:ext>
              </a:extLst>
            </p:cNvPr>
            <p:cNvSpPr/>
            <p:nvPr/>
          </p:nvSpPr>
          <p:spPr>
            <a:xfrm>
              <a:off x="1950976" y="4094978"/>
              <a:ext cx="3302001" cy="1719375"/>
            </a:xfrm>
            <a:prstGeom prst="roundRect">
              <a:avLst/>
            </a:prstGeom>
            <a:noFill/>
            <a:ln w="25400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F67F85-361C-1849-B807-5BD610820BAF}"/>
              </a:ext>
            </a:extLst>
          </p:cNvPr>
          <p:cNvGrpSpPr/>
          <p:nvPr/>
        </p:nvGrpSpPr>
        <p:grpSpPr>
          <a:xfrm>
            <a:off x="6973262" y="2291607"/>
            <a:ext cx="3302780" cy="4343400"/>
            <a:chOff x="7133137" y="2291607"/>
            <a:chExt cx="3302780" cy="43434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BA3B291-1647-734E-AB95-C355C70F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3917" y="2291607"/>
              <a:ext cx="3302000" cy="4343400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9D5790D-04DB-A54B-B026-E38C97FE4412}"/>
                </a:ext>
              </a:extLst>
            </p:cNvPr>
            <p:cNvSpPr/>
            <p:nvPr/>
          </p:nvSpPr>
          <p:spPr>
            <a:xfrm>
              <a:off x="7133137" y="2927193"/>
              <a:ext cx="3302001" cy="751981"/>
            </a:xfrm>
            <a:prstGeom prst="roundRect">
              <a:avLst/>
            </a:prstGeom>
            <a:noFill/>
            <a:ln w="25400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96D09-B54B-1E40-B95E-E691523F1638}"/>
              </a:ext>
            </a:extLst>
          </p:cNvPr>
          <p:cNvSpPr/>
          <p:nvPr/>
        </p:nvSpPr>
        <p:spPr>
          <a:xfrm>
            <a:off x="1802556" y="3702065"/>
            <a:ext cx="3467265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</a:t>
            </a:r>
            <a:r>
              <a:rPr lang="en-US" dirty="0">
                <a:solidFill>
                  <a:schemeClr val="tx1"/>
                </a:solidFill>
              </a:rPr>
              <a:t>LassoCV Coefficients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A2EBFF-7C45-D241-8E22-0E0A9D7537A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058084" y="3303184"/>
            <a:ext cx="1915178" cy="109508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5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40F3-0B7E-3C4A-9571-2923E2A5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Model_2 –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E527-5011-7B45-9D76-B4D54FA5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Normalize Prices:</a:t>
            </a:r>
          </a:p>
          <a:p>
            <a:pPr lvl="1"/>
            <a:r>
              <a:rPr lang="en-US" sz="2400" dirty="0"/>
              <a:t>Better Model Fit</a:t>
            </a:r>
          </a:p>
          <a:p>
            <a:r>
              <a:rPr lang="en-US" sz="2800" dirty="0"/>
              <a:t>Model Performance:</a:t>
            </a:r>
          </a:p>
          <a:p>
            <a:pPr lvl="1"/>
            <a:r>
              <a:rPr lang="en-US" sz="2400" dirty="0"/>
              <a:t>1850 Features</a:t>
            </a:r>
          </a:p>
          <a:p>
            <a:pPr lvl="1"/>
            <a:r>
              <a:rPr lang="en-US" sz="2400" dirty="0"/>
              <a:t>R2 Score w/ Lasso:</a:t>
            </a:r>
          </a:p>
          <a:p>
            <a:pPr lvl="2"/>
            <a:r>
              <a:rPr lang="en-US" sz="2000" dirty="0"/>
              <a:t>Train Data: 0.923</a:t>
            </a:r>
          </a:p>
          <a:p>
            <a:pPr lvl="2"/>
            <a:r>
              <a:rPr lang="en-US" sz="2000" dirty="0"/>
              <a:t>Test Data: 0.963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RMSE: 0.094</a:t>
            </a:r>
          </a:p>
          <a:p>
            <a:pPr lvl="1"/>
            <a:r>
              <a:rPr lang="en-US" sz="2400" dirty="0"/>
              <a:t>Kaggle Score: 19,200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D1B0A-5CFB-B949-9203-71C9F1CA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46" y="2320412"/>
            <a:ext cx="7178858" cy="33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8293C-3323-8C4D-A6F8-40D082B5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Next Steps and Model Improvement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2EB5E-2C5B-E84F-81C2-DBCCC62D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4BA8983-5918-3C42-970E-FE419625CA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12002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4293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8CA12-6C59-3E4F-8385-3F7221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A92-A5D0-ED4B-95BF-973D40E4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algn="ctr"/>
            <a:endParaRPr lang="en-US" sz="2800" dirty="0"/>
          </a:p>
          <a:p>
            <a:pPr marL="0" indent="0" algn="ctr">
              <a:buNone/>
            </a:pPr>
            <a:endParaRPr lang="en-US" sz="3600" dirty="0"/>
          </a:p>
          <a:p>
            <a:pPr algn="ctr"/>
            <a:r>
              <a:rPr lang="en-US" sz="3600" dirty="0"/>
              <a:t>Questions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73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62D4-9E65-FA43-A629-D67059C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752004E-8CB4-409B-AE0E-FF3824782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947527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366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7A2A2-6055-BC43-8CA2-C94AE8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85D2-5820-9C43-907B-3141C94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Predict Home Prices in Ames, Iowa</a:t>
            </a:r>
          </a:p>
          <a:p>
            <a:pPr lvl="1"/>
            <a:r>
              <a:rPr lang="en-US" sz="2000" dirty="0"/>
              <a:t>Best model possible to predict prices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F79B0-9670-964D-92D7-1921BCFB1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945" y="2349265"/>
            <a:ext cx="4440551" cy="4228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E4FA91-ED7E-3D49-B12A-8ADC43441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226" y="3598605"/>
            <a:ext cx="3111500" cy="64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EBB09C-0207-9042-B178-1A3FE5D22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505" y="4784641"/>
            <a:ext cx="2986941" cy="11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48828-500B-FE42-BCEF-21D37FDC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6B16-12E4-2541-8BD6-C9E6CE459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dirty="0"/>
              <a:t>Convert qualitative columns into quantitative.</a:t>
            </a:r>
          </a:p>
          <a:p>
            <a:pPr lvl="1"/>
            <a:r>
              <a:rPr lang="en-US" sz="2000" dirty="0"/>
              <a:t>Scores for Ex, </a:t>
            </a:r>
            <a:r>
              <a:rPr lang="en-US" sz="2000" dirty="0" err="1"/>
              <a:t>Gd</a:t>
            </a:r>
            <a:r>
              <a:rPr lang="en-US" sz="2000" dirty="0"/>
              <a:t>, TA, Fa, Po </a:t>
            </a:r>
            <a:r>
              <a:rPr lang="en-US" sz="2000" dirty="0" err="1"/>
              <a:t>etc</a:t>
            </a:r>
            <a:r>
              <a:rPr lang="en-US" sz="2000" dirty="0"/>
              <a:t>  </a:t>
            </a:r>
            <a:r>
              <a:rPr lang="en-US" sz="2000" dirty="0">
                <a:sym typeface="Wingdings" pitchFamily="2" charset="2"/>
              </a:rPr>
              <a:t> 4, 3, 2, 1, 0</a:t>
            </a:r>
          </a:p>
          <a:p>
            <a:pPr lvl="1"/>
            <a:endParaRPr lang="en-US" sz="2000" dirty="0"/>
          </a:p>
          <a:p>
            <a:r>
              <a:rPr lang="en-US" sz="2400" dirty="0"/>
              <a:t>Null Values</a:t>
            </a:r>
          </a:p>
          <a:p>
            <a:pPr lvl="1"/>
            <a:r>
              <a:rPr lang="en-US" sz="2000" dirty="0"/>
              <a:t>Fill null values with the median of values for each column</a:t>
            </a:r>
          </a:p>
          <a:p>
            <a:pPr lvl="1"/>
            <a:endParaRPr lang="en-US" sz="2000" dirty="0"/>
          </a:p>
          <a:p>
            <a:r>
              <a:rPr lang="en-US" sz="2400" dirty="0"/>
              <a:t>Check for Duplicate Values</a:t>
            </a:r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42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B316E-1112-BB44-945A-13EDEF6B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Eda –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6EF6-5079-8448-ADAB-1537982B6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u="sng" dirty="0"/>
              <a:t>Data Description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2050 Rows – Sold Houses</a:t>
            </a:r>
          </a:p>
          <a:p>
            <a:pPr lvl="1"/>
            <a:r>
              <a:rPr lang="en-US" sz="2000" dirty="0"/>
              <a:t>81 Columns – House Features</a:t>
            </a:r>
          </a:p>
          <a:p>
            <a:pPr lvl="1"/>
            <a:r>
              <a:rPr lang="en-US" sz="2000" dirty="0"/>
              <a:t>Data from 2007 - 2010</a:t>
            </a:r>
          </a:p>
          <a:p>
            <a:r>
              <a:rPr lang="en-US" sz="2400" u="sng" dirty="0"/>
              <a:t>Target Variable – Price:</a:t>
            </a:r>
          </a:p>
          <a:p>
            <a:pPr lvl="1"/>
            <a:r>
              <a:rPr lang="en-US" sz="2000" dirty="0"/>
              <a:t>Mean = $ 181k</a:t>
            </a:r>
          </a:p>
          <a:p>
            <a:pPr lvl="1"/>
            <a:r>
              <a:rPr lang="en-US" sz="2000" dirty="0"/>
              <a:t>Median = $ 162k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960B99-49A7-9E47-91F4-37F789D92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998" y="2210778"/>
            <a:ext cx="5431652" cy="42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9395C-287E-B743-B487-54D5B280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Eda – Heatmap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BDBEF-1E1B-9645-9D8E-50763FCEE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Correlation &gt; 0.5 with Target Variable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19065B-E13E-C945-A8D8-AC75BCADF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82" y="2832327"/>
            <a:ext cx="9001386" cy="403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5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BBE19-DC3F-CA41-998D-835941A9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Eda – Scatterplots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585A0-E980-2740-9A29-77992334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u="sng" dirty="0"/>
              <a:t>Quantitative Variables:</a:t>
            </a:r>
          </a:p>
          <a:p>
            <a:pPr lvl="1"/>
            <a:r>
              <a:rPr lang="en-US" dirty="0"/>
              <a:t>Detect Outliers and Possible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17B7E-25A5-F844-9A6B-CEAEADDC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4" y="3055207"/>
            <a:ext cx="9016991" cy="36024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E954CC5-0DC1-9A4A-9809-015563B40AD2}"/>
              </a:ext>
            </a:extLst>
          </p:cNvPr>
          <p:cNvSpPr/>
          <p:nvPr/>
        </p:nvSpPr>
        <p:spPr>
          <a:xfrm rot="2160671">
            <a:off x="4803793" y="5133216"/>
            <a:ext cx="1397162" cy="53038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F4DA4E-F02A-4C4C-A2B1-5061CC0303CD}"/>
              </a:ext>
            </a:extLst>
          </p:cNvPr>
          <p:cNvSpPr/>
          <p:nvPr/>
        </p:nvSpPr>
        <p:spPr>
          <a:xfrm rot="2160671">
            <a:off x="9116713" y="4899271"/>
            <a:ext cx="1397162" cy="53038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4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BBE19-DC3F-CA41-998D-835941A9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Eda – boxplots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3585A0-E980-2740-9A29-77992334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u="sng" dirty="0"/>
              <a:t>Qualitative Variables:</a:t>
            </a:r>
          </a:p>
          <a:p>
            <a:pPr lvl="1"/>
            <a:r>
              <a:rPr lang="en-US" dirty="0"/>
              <a:t>Detect Outliers and Possible Features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E5B91-3A01-0141-8890-E05EA1F0F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78" y="3199366"/>
            <a:ext cx="9449643" cy="31945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E8D48B-4310-6147-82B1-D894C675B0EC}"/>
              </a:ext>
            </a:extLst>
          </p:cNvPr>
          <p:cNvSpPr/>
          <p:nvPr/>
        </p:nvSpPr>
        <p:spPr>
          <a:xfrm>
            <a:off x="6297389" y="6080759"/>
            <a:ext cx="4523432" cy="130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2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9D02-336F-634A-8A5F-956245A2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Feature Selection /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617C-2165-FF43-AC92-29AF97E2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400" u="sng" dirty="0"/>
              <a:t>High Correlation with Target:</a:t>
            </a:r>
          </a:p>
          <a:p>
            <a:pPr lvl="1"/>
            <a:r>
              <a:rPr lang="en-US" sz="2000" dirty="0"/>
              <a:t>Interaction Terms</a:t>
            </a:r>
          </a:p>
          <a:p>
            <a:r>
              <a:rPr lang="en-US" sz="2400" u="sng" dirty="0"/>
              <a:t>Total Area of the House:</a:t>
            </a:r>
          </a:p>
          <a:p>
            <a:pPr lvl="1"/>
            <a:r>
              <a:rPr lang="en-US" sz="2000" dirty="0"/>
              <a:t>df['total_area’] = df['total_bsmt_sf’] + df['1st_flr_sf'] + df['2nd_flr_sf'] + df['gr_liv_area'] + df['garage_area']</a:t>
            </a:r>
          </a:p>
          <a:p>
            <a:r>
              <a:rPr lang="en-US" sz="2400" u="sng" dirty="0"/>
              <a:t>Polynomial Features:</a:t>
            </a:r>
          </a:p>
          <a:p>
            <a:pPr lvl="1"/>
            <a:r>
              <a:rPr lang="en-US" sz="2000" dirty="0"/>
              <a:t>Numerical Variables - Correlation with Target &gt; 0.80</a:t>
            </a:r>
          </a:p>
          <a:p>
            <a:r>
              <a:rPr lang="en-US" sz="2400" u="sng" dirty="0"/>
              <a:t>Dummies:</a:t>
            </a:r>
          </a:p>
          <a:p>
            <a:pPr lvl="1"/>
            <a:r>
              <a:rPr lang="en-US" sz="2000" dirty="0"/>
              <a:t>Nominal Variables with High Variance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35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385</Words>
  <Application>Microsoft Macintosh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Project 2 Home prices prediction – Ames, IOWA</vt:lpstr>
      <vt:lpstr>Agenda</vt:lpstr>
      <vt:lpstr>Problem Statement</vt:lpstr>
      <vt:lpstr>Data cleaning</vt:lpstr>
      <vt:lpstr>Eda – Exploratory data analysis</vt:lpstr>
      <vt:lpstr>Eda – Heatmap</vt:lpstr>
      <vt:lpstr>Eda – Scatterplots</vt:lpstr>
      <vt:lpstr>Eda – boxplots</vt:lpstr>
      <vt:lpstr>Feature Selection / engineering</vt:lpstr>
      <vt:lpstr>Model_1 – Linear regression</vt:lpstr>
      <vt:lpstr>Regularization</vt:lpstr>
      <vt:lpstr>Model_2 – Linear regression</vt:lpstr>
      <vt:lpstr>Next Steps and Model Improvement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Home prices prediction – Ames, IOWA</dc:title>
  <dc:creator>Gabriel Prieto</dc:creator>
  <cp:lastModifiedBy>Gabriel Prieto</cp:lastModifiedBy>
  <cp:revision>6</cp:revision>
  <dcterms:created xsi:type="dcterms:W3CDTF">2019-10-04T05:15:42Z</dcterms:created>
  <dcterms:modified xsi:type="dcterms:W3CDTF">2019-10-04T05:32:33Z</dcterms:modified>
</cp:coreProperties>
</file>